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aximized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3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8256E-BF53-4211-A6B9-9C520ABDE2F5}" type="datetimeFigureOut">
              <a:rPr lang="en-US" smtClean="0"/>
              <a:pPr/>
              <a:t>19-Sep-19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671B2B-D912-4BF4-AE65-4D1E87067565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0"/>
            <a:ext cx="9144000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Ukke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MkW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.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uhfyek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kekZ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foHkkx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fgUnh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d{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kk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,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e- ,-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r`rh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lsesLVj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,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oa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ch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,-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izFke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o"kZZ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kh"kZd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kCnkoyh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90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fofHkUu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fl)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kUr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rFkk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izo`fRr;k</a:t>
            </a:r>
            <a:r>
              <a:rPr lang="en-US" sz="6000" dirty="0" smtClean="0">
                <a:latin typeface="Kruti Dev 010" pitchFamily="2" charset="0"/>
              </a:rPr>
              <a:t>¡</a:t>
            </a:r>
            <a:endParaRPr lang="en-US" sz="6000" dirty="0"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90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hi-IN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jk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"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Vªh;rk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laLdroknh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1752600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   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kCn&amp;xzg.koknh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</a:p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      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;k </a:t>
            </a:r>
          </a:p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vUrjkZ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"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Vªh;rkoknh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90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iz;ksxoknh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;k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yksdoknh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90800"/>
            <a:ext cx="9144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dirty="0" smtClean="0">
                <a:latin typeface="Kruti Dev 010" pitchFamily="2" charset="0"/>
              </a:rPr>
              <a:t>    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/;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ekxhZ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;k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leUo;oknh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49552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u="sng" dirty="0" err="1" smtClean="0">
                <a:latin typeface="Kruti Dev 010" pitchFamily="2" charset="0"/>
              </a:rPr>
              <a:t>Kku&amp;foKku</a:t>
            </a:r>
            <a:r>
              <a:rPr lang="en-US" sz="3600" b="1" u="sng" dirty="0" smtClean="0">
                <a:latin typeface="Kruti Dev 010" pitchFamily="2" charset="0"/>
              </a:rPr>
              <a:t> </a:t>
            </a:r>
            <a:r>
              <a:rPr lang="en-US" sz="3600" b="1" u="sng" dirty="0" err="1" smtClean="0">
                <a:latin typeface="Kruti Dev 010" pitchFamily="2" charset="0"/>
              </a:rPr>
              <a:t>ds</a:t>
            </a:r>
            <a:r>
              <a:rPr lang="en-US" sz="3600" b="1" u="sng" dirty="0" smtClean="0">
                <a:latin typeface="Kruti Dev 010" pitchFamily="2" charset="0"/>
              </a:rPr>
              <a:t> </a:t>
            </a:r>
            <a:r>
              <a:rPr lang="en-US" sz="3600" b="1" u="sng" dirty="0" err="1" smtClean="0">
                <a:latin typeface="Kruti Dev 010" pitchFamily="2" charset="0"/>
              </a:rPr>
              <a:t>fofHkUu</a:t>
            </a:r>
            <a:r>
              <a:rPr lang="en-US" sz="3600" b="1" u="sng" dirty="0" smtClean="0">
                <a:latin typeface="Kruti Dev 010" pitchFamily="2" charset="0"/>
              </a:rPr>
              <a:t> {</a:t>
            </a:r>
            <a:r>
              <a:rPr lang="en-US" sz="3600" b="1" u="sng" dirty="0" err="1" smtClean="0">
                <a:latin typeface="Kruti Dev 010" pitchFamily="2" charset="0"/>
              </a:rPr>
              <a:t>ks</a:t>
            </a:r>
            <a:r>
              <a:rPr lang="en-US" sz="3600" b="1" u="sng" dirty="0" smtClean="0">
                <a:latin typeface="Kruti Dev 010" pitchFamily="2" charset="0"/>
              </a:rPr>
              <a:t>=</a:t>
            </a:r>
            <a:r>
              <a:rPr lang="en-US" sz="3600" b="1" u="sng" dirty="0" err="1" smtClean="0">
                <a:latin typeface="Kruti Dev 010" pitchFamily="2" charset="0"/>
              </a:rPr>
              <a:t>ksa</a:t>
            </a:r>
            <a:r>
              <a:rPr lang="en-US" sz="3600" b="1" u="sng" dirty="0" smtClean="0">
                <a:latin typeface="Kruti Dev 010" pitchFamily="2" charset="0"/>
              </a:rPr>
              <a:t> dh </a:t>
            </a:r>
            <a:r>
              <a:rPr lang="en-US" sz="3600" b="1" u="sng" dirty="0" err="1" smtClean="0">
                <a:latin typeface="Kruti Dev 010" pitchFamily="2" charset="0"/>
              </a:rPr>
              <a:t>ikfjHkkf</a:t>
            </a:r>
            <a:r>
              <a:rPr lang="en-US" sz="3600" b="1" u="sng" dirty="0" err="1" smtClean="0">
                <a:latin typeface="Kruti Dev 010" pitchFamily="2" charset="0"/>
                <a:ea typeface="Calibri" pitchFamily="34" charset="0"/>
                <a:cs typeface="Calibri" pitchFamily="34" charset="0"/>
              </a:rPr>
              <a:t>"</a:t>
            </a:r>
            <a:r>
              <a:rPr lang="en-US" sz="3600" b="1" u="sng" dirty="0" err="1" smtClean="0">
                <a:latin typeface="Kruti Dev 010" pitchFamily="2" charset="0"/>
              </a:rPr>
              <a:t>kd</a:t>
            </a:r>
            <a:r>
              <a:rPr lang="en-US" sz="3600" b="1" u="sng" dirty="0" smtClean="0">
                <a:latin typeface="Kruti Dev 010" pitchFamily="2" charset="0"/>
              </a:rPr>
              <a:t> ’</a:t>
            </a:r>
            <a:r>
              <a:rPr lang="en-US" sz="3600" b="1" u="sng" dirty="0" err="1" smtClean="0">
                <a:latin typeface="Kruti Dev 010" pitchFamily="2" charset="0"/>
              </a:rPr>
              <a:t>kCnkoyh</a:t>
            </a:r>
            <a:r>
              <a:rPr lang="en-US" sz="3600" b="1" u="sng" dirty="0" smtClean="0">
                <a:latin typeface="Kruti Dev 010" pitchFamily="2" charset="0"/>
              </a:rPr>
              <a:t> </a:t>
            </a:r>
          </a:p>
          <a:p>
            <a:endParaRPr lang="en-US" sz="2800" dirty="0" smtClean="0">
              <a:latin typeface="Kruti Dev 010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1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Anesthesia                      =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laosnuk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gj.k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</a:t>
            </a: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2 Giant Cell                  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    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egk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dksf’kdk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3 Machine                    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;U=]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e’khu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]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dy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4 Nebula                       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=     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uhgkfjdk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5 Night jar                     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    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mywd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6 Weather Forecast     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    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ekSle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iwokZuqeku</a:t>
            </a:r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7 Zero gravity                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=      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kwU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xq:Ro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533400" y="2133600"/>
            <a:ext cx="7977625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  /</a:t>
            </a:r>
            <a:r>
              <a:rPr lang="en-US" sz="9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kU;okn</a:t>
            </a:r>
            <a:r>
              <a:rPr lang="en-US" sz="9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96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685801"/>
            <a:ext cx="9144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r`rh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;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lsesLVj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Arial" pitchFamily="34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iz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u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=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r`rh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; 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dkedkth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fgUnh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,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oa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i</a:t>
            </a:r>
            <a:r>
              <a:rPr kumimoji="0" lang="en-US" sz="6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=</a:t>
            </a:r>
            <a:r>
              <a:rPr kumimoji="0" lang="en-US" sz="6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dkfjrk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743200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kCnkoyh</a:t>
            </a:r>
            <a:endParaRPr 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0" y="1600200"/>
            <a:ext cx="9219535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vaxzsth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ds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VsfDudy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fgUnh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vuqokn</a:t>
            </a:r>
            <a:r>
              <a:rPr lang="en-US" sz="6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6000" b="1" dirty="0" err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</a:t>
            </a:r>
            <a:endParaRPr kumimoji="0" lang="en-US" sz="6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1828800"/>
            <a:ext cx="8861721" cy="2862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xzhd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Hkk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"kk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ds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VsfDuDl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’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kCn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ls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vaxzsth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dk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VsfDudy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kCn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O;qRiUu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gqvk</a:t>
            </a:r>
            <a:r>
              <a:rPr kumimoji="0" lang="en-US" sz="60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en-US" sz="6000" b="1" i="0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Times New Roman" pitchFamily="18" charset="0"/>
              </a:rPr>
              <a:t>gS</a:t>
            </a:r>
            <a:endParaRPr kumimoji="0" lang="en-US" sz="6000" b="1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0" y="0"/>
            <a:ext cx="9144000" cy="71711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^^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A word of phrase used in definite or precise sense in some particular subject as a science or art a technical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empression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 (more fully term of art)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^^</a:t>
            </a:r>
            <a:endParaRPr kumimoji="0" lang="en-US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^^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fof’k"V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fo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"k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;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tSls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foKku vFkok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dyk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fo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"k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; dh rduhdh vfHkO;fDr ds fy,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fuf’pr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vFkok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fof’k"V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vFkZ eas iz;qDr ,d ’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kCn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vf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/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kdka’kr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% dyk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dk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’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kCn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 A^^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                 </a:t>
            </a: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                        </a:t>
            </a:r>
            <a:r>
              <a:rPr lang="en-US" sz="4400" dirty="0" smtClean="0">
                <a:latin typeface="Kruti Dev 010" pitchFamily="2" charset="0"/>
                <a:cs typeface="Calibri" pitchFamily="34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jS.Me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cs typeface="Calibri" pitchFamily="34" charset="0"/>
              </a:rPr>
              <a:t>gkml</a:t>
            </a:r>
            <a:endParaRPr lang="en-US" sz="6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  <a:cs typeface="Calibri" pitchFamily="34" charset="0"/>
            </a:endParaRPr>
          </a:p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 sz="4000" dirty="0" smtClean="0">
              <a:latin typeface="Kruti Dev 010" pitchFamily="2" charset="0"/>
              <a:cs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990600"/>
            <a:ext cx="9144000" cy="51398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fdldks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dgrs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]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ftldh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ifjHkk"kk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dh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xbZ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A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vFkZ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ftldh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lhek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,¡ ck¡/k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nh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xbZ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gksaA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ftu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kCnksa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dh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lhek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ck¡/k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nh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tkrh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tkrs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ftudh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lhek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ugha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ck/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tkrh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kkj.k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gksrs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gSaA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4000" dirty="0" smtClean="0">
              <a:latin typeface="Kruti Dev 010" pitchFamily="2" charset="0"/>
            </a:endParaRPr>
          </a:p>
          <a:p>
            <a:r>
              <a:rPr lang="en-US" sz="4000" b="1" dirty="0" smtClean="0">
                <a:latin typeface="Kruti Dev 010" pitchFamily="2" charset="0"/>
              </a:rPr>
              <a:t>               </a:t>
            </a:r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vfHkuo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ikf.kfu </a:t>
            </a:r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MkW</a:t>
            </a:r>
            <a:r>
              <a:rPr 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+</a:t>
            </a:r>
            <a:r>
              <a:rPr lang="en-US" sz="48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j?kqohj</a:t>
            </a:r>
            <a:endParaRPr lang="en-US" sz="48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838200"/>
            <a:ext cx="9144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kCnksa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dh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fuEufyf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[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kr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4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fo’ks"krk</a:t>
            </a:r>
            <a:r>
              <a:rPr lang="en-US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,¡ </a:t>
            </a:r>
            <a:endParaRPr lang="en-US" sz="44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2800" dirty="0" smtClean="0">
              <a:latin typeface="Kruti Dev 010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1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gksrk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vFkkZr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mldk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,d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fof’k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"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: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rFkk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deZ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&amp;{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ks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=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lhfer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dj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fn;k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tkrk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2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og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fdlh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fof’k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"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vFkZ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,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dek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=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okgd&amp;lk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kd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gksrk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</a:p>
          <a:p>
            <a:endParaRPr lang="en-US" sz="3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3 ;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gh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lhekca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ku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mls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lkekU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rFkk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kj.k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ls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vyx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djrk</a:t>
            </a:r>
            <a:r>
              <a:rPr 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36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gSaA</a:t>
            </a:r>
            <a:endParaRPr 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9144000" cy="78483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IkkfjHkkf"kd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dh </a:t>
            </a:r>
            <a:r>
              <a:rPr lang="en-US" sz="6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ifjHkk"kk</a:t>
            </a:r>
            <a:r>
              <a:rPr 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</a:p>
          <a:p>
            <a:endParaRPr lang="en-US" sz="2800" dirty="0" smtClean="0">
              <a:latin typeface="Kruti Dev 010" pitchFamily="2" charset="0"/>
            </a:endParaRPr>
          </a:p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1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fo"k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fo’ks"k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esa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iz;qDr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fd;k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tkrk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gksA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2 ml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fo"k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fo’ks"k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lECk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)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fdlh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lqfuf’pr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/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kkj.kk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izdV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djrk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A</a:t>
            </a:r>
          </a:p>
          <a:p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3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ftldh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vFkZ&amp;lhek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lqfuf’pr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gksA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4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rFkk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tks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ikfjHkkf"kd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’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kCn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muds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iz;ksxksa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Li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  <a:ea typeface="Calibri" pitchFamily="34" charset="0"/>
                <a:cs typeface="Calibri" pitchFamily="34" charset="0"/>
              </a:rPr>
              <a:t>"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Vr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%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fHkUu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gksA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2800" dirty="0" smtClean="0">
              <a:latin typeface="Kruti Dev 010" pitchFamily="2" charset="0"/>
            </a:endParaRPr>
          </a:p>
          <a:p>
            <a:endParaRPr lang="en-US" sz="2800" dirty="0">
              <a:latin typeface="Kruti Dev 010" pitchFamily="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</TotalTime>
  <Words>374</Words>
  <Application>Microsoft Office PowerPoint</Application>
  <PresentationFormat>On-screen Show (4:3)</PresentationFormat>
  <Paragraphs>50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Asus</dc:creator>
  <cp:lastModifiedBy>Asus</cp:lastModifiedBy>
  <cp:revision>70</cp:revision>
  <dcterms:created xsi:type="dcterms:W3CDTF">2019-09-13T16:26:01Z</dcterms:created>
  <dcterms:modified xsi:type="dcterms:W3CDTF">2019-09-19T17:28:24Z</dcterms:modified>
</cp:coreProperties>
</file>